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569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92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73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49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37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365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44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93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54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7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09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D182-4BDD-4C6C-B053-8860A9716294}" type="datetimeFigureOut">
              <a:rPr lang="hr-HR" smtClean="0"/>
              <a:t>18.3.2022.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2586-6E2C-400F-AC29-0D2FCA0B9F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21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8"/>
            <a:ext cx="9175754" cy="68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0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90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Prikaz na zaslonu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sustava Office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Mondiano 1</dc:creator>
  <cp:lastModifiedBy>Marta</cp:lastModifiedBy>
  <cp:revision>3</cp:revision>
  <dcterms:created xsi:type="dcterms:W3CDTF">2019-03-21T11:33:34Z</dcterms:created>
  <dcterms:modified xsi:type="dcterms:W3CDTF">2022-03-18T08:26:39Z</dcterms:modified>
</cp:coreProperties>
</file>